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9" r:id="rId2"/>
    <p:sldId id="294" r:id="rId3"/>
    <p:sldId id="295" r:id="rId4"/>
    <p:sldId id="29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7575" autoAdjust="0"/>
  </p:normalViewPr>
  <p:slideViewPr>
    <p:cSldViewPr snapToGrid="0">
      <p:cViewPr varScale="1">
        <p:scale>
          <a:sx n="93" d="100"/>
          <a:sy n="93" d="100"/>
        </p:scale>
        <p:origin x="14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00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62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521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la division.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C23381-DA4F-331D-FB5F-5102E99CFD69}"/>
              </a:ext>
            </a:extLst>
          </p:cNvPr>
          <p:cNvSpPr txBox="1"/>
          <p:nvPr/>
        </p:nvSpPr>
        <p:spPr>
          <a:xfrm>
            <a:off x="643466" y="1035264"/>
            <a:ext cx="69892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tx1"/>
                </a:solidFill>
              </a:rPr>
              <a:t>Dans le magasin, la cheffe de rayon veut que les 24 cartons soient rangés par piles de 4.</a:t>
            </a:r>
          </a:p>
          <a:p>
            <a:r>
              <a:rPr lang="fr-FR" sz="2800" b="1" dirty="0">
                <a:solidFill>
                  <a:schemeClr val="tx1"/>
                </a:solidFill>
              </a:rPr>
              <a:t>Combien y a-t-il de cartons dans chaque pile ? </a:t>
            </a:r>
            <a:endParaRPr lang="fr-FR" sz="28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5D17CE-1953-D802-7600-772AC1ED8134}"/>
              </a:ext>
            </a:extLst>
          </p:cNvPr>
          <p:cNvSpPr txBox="1"/>
          <p:nvPr/>
        </p:nvSpPr>
        <p:spPr>
          <a:xfrm>
            <a:off x="588736" y="4975484"/>
            <a:ext cx="5670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 cartons dans chaque pile.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1F09C1-A78E-99C5-B741-21280F823CAA}"/>
              </a:ext>
            </a:extLst>
          </p:cNvPr>
          <p:cNvSpPr txBox="1"/>
          <p:nvPr/>
        </p:nvSpPr>
        <p:spPr>
          <a:xfrm>
            <a:off x="3991099" y="3405484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4 × … = 24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E60471F-C91F-3498-EC38-AAB743357D17}"/>
              </a:ext>
            </a:extLst>
          </p:cNvPr>
          <p:cNvGrpSpPr/>
          <p:nvPr/>
        </p:nvGrpSpPr>
        <p:grpSpPr>
          <a:xfrm>
            <a:off x="732246" y="3144316"/>
            <a:ext cx="2660890" cy="1432213"/>
            <a:chOff x="6951345" y="4681159"/>
            <a:chExt cx="3647333" cy="196316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F97D58-9971-3C99-389E-751B310A65D1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24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B72852-3196-013A-C1FB-F487E961AB1D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1" name="Accolade fermante 10">
              <a:extLst>
                <a:ext uri="{FF2B5EF4-FFF2-40B4-BE49-F238E27FC236}">
                  <a16:creationId xmlns:a16="http://schemas.microsoft.com/office/drawing/2014/main" id="{4DB08138-AEF7-62DE-145F-FD523CC9C0B9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EB5124-159C-882C-3CDF-9A5651B38E0F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EA44C71-F139-FB1F-6A8F-A6906B590AF0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5E3AE1-DB0A-0632-E96C-A2FD8F058970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C32D38-BF8E-2061-4FF6-DF67403EBF91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1F09C1-A78E-99C5-B741-21280F823CAA}"/>
              </a:ext>
            </a:extLst>
          </p:cNvPr>
          <p:cNvSpPr txBox="1"/>
          <p:nvPr/>
        </p:nvSpPr>
        <p:spPr>
          <a:xfrm>
            <a:off x="3004511" y="1316802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4 × … = 24</a:t>
            </a:r>
            <a:endParaRPr lang="fr-FR" sz="3200" dirty="0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87CCE4-E06B-5B3E-FDCB-F601F39F3B53}"/>
              </a:ext>
            </a:extLst>
          </p:cNvPr>
          <p:cNvSpPr txBox="1"/>
          <p:nvPr/>
        </p:nvSpPr>
        <p:spPr>
          <a:xfrm>
            <a:off x="3542300" y="3978654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24 : 4 = …</a:t>
            </a:r>
            <a:endParaRPr lang="fr-FR" sz="32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6F1C8B-6DED-CCA6-2C13-A932859790DA}"/>
              </a:ext>
            </a:extLst>
          </p:cNvPr>
          <p:cNvSpPr txBox="1"/>
          <p:nvPr/>
        </p:nvSpPr>
        <p:spPr>
          <a:xfrm>
            <a:off x="2258590" y="2370729"/>
            <a:ext cx="5044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Combien de fois je peux mettre 4 dans 24 ? </a:t>
            </a:r>
            <a:endParaRPr lang="fr-FR" sz="32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92E6E09-1D35-DC9F-7D6F-65FCE87D8709}"/>
              </a:ext>
            </a:extLst>
          </p:cNvPr>
          <p:cNvSpPr txBox="1"/>
          <p:nvPr/>
        </p:nvSpPr>
        <p:spPr>
          <a:xfrm>
            <a:off x="1708452" y="5171147"/>
            <a:ext cx="2179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quantité qu’on veut partager</a:t>
            </a:r>
            <a:endParaRPr lang="fr-FR" sz="2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EB2B43E-F886-EFE4-F9C9-A98A48F0D004}"/>
              </a:ext>
            </a:extLst>
          </p:cNvPr>
          <p:cNvSpPr txBox="1"/>
          <p:nvPr/>
        </p:nvSpPr>
        <p:spPr>
          <a:xfrm>
            <a:off x="5117470" y="5171147"/>
            <a:ext cx="2839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En combien </a:t>
            </a:r>
          </a:p>
          <a:p>
            <a:r>
              <a:rPr lang="fr-FR" sz="2400" dirty="0"/>
              <a:t>on partage</a:t>
            </a:r>
            <a:endParaRPr lang="fr-FR" sz="2000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F6D337A-3704-EF60-29CF-4E7D313D4C68}"/>
              </a:ext>
            </a:extLst>
          </p:cNvPr>
          <p:cNvCxnSpPr>
            <a:stCxn id="18" idx="0"/>
          </p:cNvCxnSpPr>
          <p:nvPr/>
        </p:nvCxnSpPr>
        <p:spPr>
          <a:xfrm flipV="1">
            <a:off x="2798083" y="4475747"/>
            <a:ext cx="970208" cy="6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2E142E2E-0DA9-F700-69B4-08E9E350E26B}"/>
              </a:ext>
            </a:extLst>
          </p:cNvPr>
          <p:cNvCxnSpPr/>
          <p:nvPr/>
        </p:nvCxnSpPr>
        <p:spPr>
          <a:xfrm flipH="1" flipV="1">
            <a:off x="4677878" y="4494998"/>
            <a:ext cx="707457" cy="676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0D69DBAB-A950-FAF6-4F6A-9D70B66ADD2A}"/>
              </a:ext>
            </a:extLst>
          </p:cNvPr>
          <p:cNvSpPr txBox="1"/>
          <p:nvPr/>
        </p:nvSpPr>
        <p:spPr>
          <a:xfrm>
            <a:off x="5031606" y="3978653"/>
            <a:ext cx="578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b="1" dirty="0">
                <a:solidFill>
                  <a:srgbClr val="00B0F0"/>
                </a:solidFill>
              </a:rPr>
              <a:t>6</a:t>
            </a:r>
            <a:endParaRPr lang="fr-FR" sz="3200" b="1" dirty="0">
              <a:solidFill>
                <a:srgbClr val="00B0F0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31D286B-CCFD-8FE8-0239-85BBDE92A3B9}"/>
              </a:ext>
            </a:extLst>
          </p:cNvPr>
          <p:cNvSpPr txBox="1"/>
          <p:nvPr/>
        </p:nvSpPr>
        <p:spPr>
          <a:xfrm>
            <a:off x="6763594" y="4202758"/>
            <a:ext cx="283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résultat</a:t>
            </a:r>
            <a:endParaRPr lang="fr-FR" sz="2000" dirty="0"/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C669AFD3-BAF5-3735-F166-F5C7F58293FD}"/>
              </a:ext>
            </a:extLst>
          </p:cNvPr>
          <p:cNvCxnSpPr>
            <a:cxnSpLocks/>
            <a:endCxn id="24" idx="3"/>
          </p:cNvCxnSpPr>
          <p:nvPr/>
        </p:nvCxnSpPr>
        <p:spPr>
          <a:xfrm flipH="1" flipV="1">
            <a:off x="5610523" y="4301819"/>
            <a:ext cx="1199555" cy="153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2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8" grpId="0"/>
      <p:bldP spid="19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EFE67A1-C3F7-5B6C-C155-CE0CEE309B9F}"/>
              </a:ext>
            </a:extLst>
          </p:cNvPr>
          <p:cNvSpPr/>
          <p:nvPr/>
        </p:nvSpPr>
        <p:spPr>
          <a:xfrm>
            <a:off x="285374" y="1082842"/>
            <a:ext cx="5663039" cy="8037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dans le cahier et calcule.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1F09C1-A78E-99C5-B741-21280F823CAA}"/>
              </a:ext>
            </a:extLst>
          </p:cNvPr>
          <p:cNvSpPr txBox="1"/>
          <p:nvPr/>
        </p:nvSpPr>
        <p:spPr>
          <a:xfrm>
            <a:off x="285374" y="1201299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5 × … = 35</a:t>
            </a:r>
            <a:endParaRPr lang="fr-FR" sz="3200" dirty="0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87CCE4-E06B-5B3E-FDCB-F601F39F3B53}"/>
              </a:ext>
            </a:extLst>
          </p:cNvPr>
          <p:cNvSpPr txBox="1"/>
          <p:nvPr/>
        </p:nvSpPr>
        <p:spPr>
          <a:xfrm>
            <a:off x="3404237" y="1201299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35 : 5 = …</a:t>
            </a:r>
            <a:endParaRPr lang="fr-FR" sz="32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D69DBAB-A950-FAF6-4F6A-9D70B66ADD2A}"/>
              </a:ext>
            </a:extLst>
          </p:cNvPr>
          <p:cNvSpPr txBox="1"/>
          <p:nvPr/>
        </p:nvSpPr>
        <p:spPr>
          <a:xfrm>
            <a:off x="4802947" y="1201298"/>
            <a:ext cx="56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b="1" dirty="0">
                <a:solidFill>
                  <a:srgbClr val="00B0F0"/>
                </a:solidFill>
              </a:rPr>
              <a:t>6</a:t>
            </a:r>
            <a:endParaRPr lang="fr-FR" sz="3200" b="1" dirty="0">
              <a:solidFill>
                <a:srgbClr val="00B0F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678FF3-A27C-D096-35A1-1BE4178CDB28}"/>
              </a:ext>
            </a:extLst>
          </p:cNvPr>
          <p:cNvSpPr txBox="1"/>
          <p:nvPr/>
        </p:nvSpPr>
        <p:spPr>
          <a:xfrm>
            <a:off x="1142014" y="2352525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4 × … = 28</a:t>
            </a:r>
            <a:endParaRPr lang="fr-FR" sz="3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456C7F5-7399-EF3A-AECA-C6EF17F75F37}"/>
              </a:ext>
            </a:extLst>
          </p:cNvPr>
          <p:cNvSpPr txBox="1"/>
          <p:nvPr/>
        </p:nvSpPr>
        <p:spPr>
          <a:xfrm>
            <a:off x="4260877" y="2352525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28 : 4 = …</a:t>
            </a:r>
            <a:endParaRPr lang="fr-FR" sz="3200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AAA9E0F-E1BF-2EE2-21DD-858761ACC402}"/>
              </a:ext>
            </a:extLst>
          </p:cNvPr>
          <p:cNvSpPr/>
          <p:nvPr/>
        </p:nvSpPr>
        <p:spPr>
          <a:xfrm>
            <a:off x="588736" y="2490742"/>
            <a:ext cx="418699" cy="4186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E27CB32-0D7E-F663-494D-A2C13947CCA8}"/>
              </a:ext>
            </a:extLst>
          </p:cNvPr>
          <p:cNvSpPr txBox="1"/>
          <p:nvPr/>
        </p:nvSpPr>
        <p:spPr>
          <a:xfrm>
            <a:off x="1142014" y="3120908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9 × … = 36</a:t>
            </a:r>
            <a:endParaRPr lang="fr-FR" sz="32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086D60-5E17-8CE1-4919-02E690C9C582}"/>
              </a:ext>
            </a:extLst>
          </p:cNvPr>
          <p:cNvSpPr txBox="1"/>
          <p:nvPr/>
        </p:nvSpPr>
        <p:spPr>
          <a:xfrm>
            <a:off x="4260877" y="3120908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36 : 9 = …</a:t>
            </a:r>
            <a:endParaRPr lang="fr-FR" sz="3200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E37C5AC-6153-AAF9-C3CC-2333B78B6329}"/>
              </a:ext>
            </a:extLst>
          </p:cNvPr>
          <p:cNvSpPr/>
          <p:nvPr/>
        </p:nvSpPr>
        <p:spPr>
          <a:xfrm>
            <a:off x="588736" y="3259125"/>
            <a:ext cx="418699" cy="4186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C72C98F-D8FF-817C-A714-B9525C708635}"/>
              </a:ext>
            </a:extLst>
          </p:cNvPr>
          <p:cNvSpPr txBox="1"/>
          <p:nvPr/>
        </p:nvSpPr>
        <p:spPr>
          <a:xfrm>
            <a:off x="1142014" y="3887090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6 × … = 36</a:t>
            </a:r>
            <a:endParaRPr lang="fr-FR" sz="3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42A63A6-F781-E923-F5D9-90CEBC0990F5}"/>
              </a:ext>
            </a:extLst>
          </p:cNvPr>
          <p:cNvSpPr txBox="1"/>
          <p:nvPr/>
        </p:nvSpPr>
        <p:spPr>
          <a:xfrm>
            <a:off x="4260877" y="3887090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36 : 6 = …</a:t>
            </a:r>
            <a:endParaRPr lang="fr-FR" sz="3200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9DD66E0-0CEC-AD49-1071-FFEE8E0229ED}"/>
              </a:ext>
            </a:extLst>
          </p:cNvPr>
          <p:cNvSpPr/>
          <p:nvPr/>
        </p:nvSpPr>
        <p:spPr>
          <a:xfrm>
            <a:off x="588736" y="4025307"/>
            <a:ext cx="418699" cy="4186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DF6F503-47C2-6F4B-B9D6-FF6CD8551C3D}"/>
              </a:ext>
            </a:extLst>
          </p:cNvPr>
          <p:cNvSpPr txBox="1"/>
          <p:nvPr/>
        </p:nvSpPr>
        <p:spPr>
          <a:xfrm>
            <a:off x="1142014" y="4557738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5 × … = 40</a:t>
            </a:r>
            <a:endParaRPr lang="fr-FR" sz="32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8434E92-BB3F-3C0F-B8C2-455D443713BD}"/>
              </a:ext>
            </a:extLst>
          </p:cNvPr>
          <p:cNvSpPr txBox="1"/>
          <p:nvPr/>
        </p:nvSpPr>
        <p:spPr>
          <a:xfrm>
            <a:off x="4260877" y="4557738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40 : 5 = …</a:t>
            </a:r>
            <a:endParaRPr lang="fr-FR" sz="3200" dirty="0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F2F10669-B39D-B09A-8BFC-C5B03FD2DC3B}"/>
              </a:ext>
            </a:extLst>
          </p:cNvPr>
          <p:cNvSpPr/>
          <p:nvPr/>
        </p:nvSpPr>
        <p:spPr>
          <a:xfrm>
            <a:off x="588736" y="4695955"/>
            <a:ext cx="418699" cy="4186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4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3399061-EEEE-6EB1-8DC4-E49383D94E84}"/>
              </a:ext>
            </a:extLst>
          </p:cNvPr>
          <p:cNvSpPr txBox="1"/>
          <p:nvPr/>
        </p:nvSpPr>
        <p:spPr>
          <a:xfrm>
            <a:off x="1142014" y="5236706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600" dirty="0"/>
              <a:t>6 × … = 42</a:t>
            </a:r>
            <a:endParaRPr lang="fr-FR" sz="32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3671D08-EE5A-CA21-59A7-FD36189B09EF}"/>
              </a:ext>
            </a:extLst>
          </p:cNvPr>
          <p:cNvSpPr txBox="1"/>
          <p:nvPr/>
        </p:nvSpPr>
        <p:spPr>
          <a:xfrm>
            <a:off x="4260877" y="5236706"/>
            <a:ext cx="24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42 : 6 = …</a:t>
            </a:r>
            <a:endParaRPr lang="fr-FR" sz="3200" dirty="0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06D1408-B46C-8D9D-2AE4-B8572D72EEB3}"/>
              </a:ext>
            </a:extLst>
          </p:cNvPr>
          <p:cNvSpPr/>
          <p:nvPr/>
        </p:nvSpPr>
        <p:spPr>
          <a:xfrm>
            <a:off x="588736" y="5374923"/>
            <a:ext cx="418699" cy="4186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4341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24" grpId="0"/>
      <p:bldP spid="6" grpId="0"/>
      <p:bldP spid="8" grpId="0"/>
      <p:bldP spid="10" grpId="0"/>
      <p:bldP spid="11" grpId="0"/>
      <p:bldP spid="13" grpId="0"/>
      <p:bldP spid="14" grpId="0"/>
      <p:bldP spid="16" grpId="0"/>
      <p:bldP spid="20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173</Words>
  <Application>Microsoft Office PowerPoint</Application>
  <PresentationFormat>Affichage à l'écran (4:3)</PresentationFormat>
  <Paragraphs>41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Présentation PowerPoint</vt:lpstr>
      <vt:lpstr>Recopie dans le cahier et calcule.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41</cp:revision>
  <dcterms:created xsi:type="dcterms:W3CDTF">2023-02-07T14:55:57Z</dcterms:created>
  <dcterms:modified xsi:type="dcterms:W3CDTF">2025-10-10T12:12:52Z</dcterms:modified>
</cp:coreProperties>
</file>